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56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9" r:id="rId12"/>
    <p:sldId id="266" r:id="rId13"/>
    <p:sldId id="267" r:id="rId14"/>
    <p:sldId id="268" r:id="rId15"/>
    <p:sldId id="272" r:id="rId16"/>
    <p:sldId id="274" r:id="rId17"/>
    <p:sldId id="275" r:id="rId18"/>
    <p:sldId id="276" r:id="rId19"/>
    <p:sldId id="277" r:id="rId20"/>
    <p:sldId id="273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9" autoAdjust="0"/>
    <p:restoredTop sz="94660"/>
  </p:normalViewPr>
  <p:slideViewPr>
    <p:cSldViewPr snapToGrid="0">
      <p:cViewPr varScale="1">
        <p:scale>
          <a:sx n="80" d="100"/>
          <a:sy n="80" d="100"/>
        </p:scale>
        <p:origin x="126" y="6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F07C638B-0C16-411C-9FCB-24312EC3D5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17523A0A-E457-4CBE-9B0A-2F0977D57C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Bấm để chỉnh sửa kiểu tiêu đề phụ của Bản cái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8810A103-F5BC-4147-A551-E4F34AF1E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D37BD-D8E2-4CAC-AB4C-C5311CAA7D60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7718A0AF-62A3-469B-84A0-CA7FA12DD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14F473DF-36AA-4396-92E2-F2BB5B77A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EC295-E42A-4C56-80BD-A01CE77FF8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505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28053F2C-1719-4F19-8CC9-C463FB2B1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BD10C93C-D295-4EED-8A15-5C545BFAF9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095E52CC-AE14-4964-B568-605D3D2A0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D37BD-D8E2-4CAC-AB4C-C5311CAA7D60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78AD738E-E41D-4458-9C40-1A0FA56B8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31F2E58B-2489-48A8-AF8A-69E6F748C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EC295-E42A-4C56-80BD-A01CE77FF8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806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>
            <a:extLst>
              <a:ext uri="{FF2B5EF4-FFF2-40B4-BE49-F238E27FC236}">
                <a16:creationId xmlns:a16="http://schemas.microsoft.com/office/drawing/2014/main" id="{EE63D53D-F748-4860-9336-D7AB1A9EF9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4DC47536-3A22-4914-8547-F911FB90BF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5528A5DB-3056-4A09-AFDE-0CF2A633D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D37BD-D8E2-4CAC-AB4C-C5311CAA7D60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AEBEE13A-8A5F-43A8-8EE6-F97C18AF0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6F183F13-C55F-41F1-A04A-9E7C26319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EC295-E42A-4C56-80BD-A01CE77FF8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286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E4BC3E8B-9DD3-4DEB-8773-29AC51A908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024DD6C2-ED3C-45B1-B01A-5C4035575C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3D9F940A-D218-4C92-B56A-E28BB2B33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D37BD-D8E2-4CAC-AB4C-C5311CAA7D60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30B393CA-9C70-41EF-9B5D-B24A33D9D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0E139980-AC76-4AC7-9684-EC9728B2D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EC295-E42A-4C56-80BD-A01CE77FF8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277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0E2FC049-DEBE-4B54-8091-5032A74D6B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2B55175E-FD2F-4FCF-8588-BCF6B38C82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F52B70F9-18D8-4FD9-99B4-86E642418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D37BD-D8E2-4CAC-AB4C-C5311CAA7D60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B38C5003-6DBD-419C-9B9F-9B8351810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DCFDD1B0-23B0-4319-82BB-E2109B0AE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EC295-E42A-4C56-80BD-A01CE77FF8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823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1B3F54F2-D7DA-4275-91CB-C95D2898B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C1048BDA-CAAE-4089-91E1-1AF943F071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4BB23F36-696B-412A-ADDC-7A98F1E01F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AAD4C0F5-5FC1-4631-8B92-061338DAA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D37BD-D8E2-4CAC-AB4C-C5311CAA7D60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D4E557DB-2E6E-400C-8987-22BC9EFE6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90EF575A-2CBB-4D2A-A6EB-30FCA3387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EC295-E42A-4C56-80BD-A01CE77FF8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371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16D32A65-AD2D-42A0-81F8-A81A62BC8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E6C1B92B-B7D9-4CDB-8BF5-3FB1311F91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AD5F8347-3CFE-4625-BC10-6CEAF1E315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Văn bản 4">
            <a:extLst>
              <a:ext uri="{FF2B5EF4-FFF2-40B4-BE49-F238E27FC236}">
                <a16:creationId xmlns:a16="http://schemas.microsoft.com/office/drawing/2014/main" id="{A7579B25-6CF3-4C61-BE71-04F3F98539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hỗ dành sẵn cho Nội dung 5">
            <a:extLst>
              <a:ext uri="{FF2B5EF4-FFF2-40B4-BE49-F238E27FC236}">
                <a16:creationId xmlns:a16="http://schemas.microsoft.com/office/drawing/2014/main" id="{46DF255A-7FD7-47C7-B1DF-E00EDB4A06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Chỗ dành sẵn cho Ngày tháng 6">
            <a:extLst>
              <a:ext uri="{FF2B5EF4-FFF2-40B4-BE49-F238E27FC236}">
                <a16:creationId xmlns:a16="http://schemas.microsoft.com/office/drawing/2014/main" id="{8D657C8A-C8E5-48E8-BF5A-60A84C6BB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D37BD-D8E2-4CAC-AB4C-C5311CAA7D60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8" name="Chỗ dành sẵn cho Chân trang 7">
            <a:extLst>
              <a:ext uri="{FF2B5EF4-FFF2-40B4-BE49-F238E27FC236}">
                <a16:creationId xmlns:a16="http://schemas.microsoft.com/office/drawing/2014/main" id="{30A37DA2-6728-4A4D-917D-EEC24A795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hỗ dành sẵn cho Số hiệu Bản chiếu 8">
            <a:extLst>
              <a:ext uri="{FF2B5EF4-FFF2-40B4-BE49-F238E27FC236}">
                <a16:creationId xmlns:a16="http://schemas.microsoft.com/office/drawing/2014/main" id="{D5CC58A3-C66D-4EB2-8562-EFDD654D2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EC295-E42A-4C56-80BD-A01CE77FF8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255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DA856B43-6993-457E-A96B-749EAC157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gày tháng 2">
            <a:extLst>
              <a:ext uri="{FF2B5EF4-FFF2-40B4-BE49-F238E27FC236}">
                <a16:creationId xmlns:a16="http://schemas.microsoft.com/office/drawing/2014/main" id="{A1A5BD92-DCF1-4C1E-8651-324441BD5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D37BD-D8E2-4CAC-AB4C-C5311CAA7D60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4" name="Chỗ dành sẵn cho Chân trang 3">
            <a:extLst>
              <a:ext uri="{FF2B5EF4-FFF2-40B4-BE49-F238E27FC236}">
                <a16:creationId xmlns:a16="http://schemas.microsoft.com/office/drawing/2014/main" id="{16E8C171-7644-413F-8CF1-40D9BDD33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hỗ dành sẵn cho Số hiệu Bản chiếu 4">
            <a:extLst>
              <a:ext uri="{FF2B5EF4-FFF2-40B4-BE49-F238E27FC236}">
                <a16:creationId xmlns:a16="http://schemas.microsoft.com/office/drawing/2014/main" id="{9C1DE9C7-790F-4ACC-AFD8-107C2E5F4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EC295-E42A-4C56-80BD-A01CE77FF8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410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>
            <a:extLst>
              <a:ext uri="{FF2B5EF4-FFF2-40B4-BE49-F238E27FC236}">
                <a16:creationId xmlns:a16="http://schemas.microsoft.com/office/drawing/2014/main" id="{57E5FF9D-D88E-4796-9344-297703207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D37BD-D8E2-4CAC-AB4C-C5311CAA7D60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3" name="Chỗ dành sẵn cho Chân trang 2">
            <a:extLst>
              <a:ext uri="{FF2B5EF4-FFF2-40B4-BE49-F238E27FC236}">
                <a16:creationId xmlns:a16="http://schemas.microsoft.com/office/drawing/2014/main" id="{9D987AFA-452E-404A-BEE8-37731B8AA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hỗ dành sẵn cho Số hiệu Bản chiếu 3">
            <a:extLst>
              <a:ext uri="{FF2B5EF4-FFF2-40B4-BE49-F238E27FC236}">
                <a16:creationId xmlns:a16="http://schemas.microsoft.com/office/drawing/2014/main" id="{53CF4EA6-A7F5-4780-B51E-7EED296CE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EC295-E42A-4C56-80BD-A01CE77FF8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803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AB1BF37C-B344-4E9C-ABA7-586D34A41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7FA06B6D-2241-4F71-A860-005357D5E1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5375A141-FB7E-4BB9-A00B-0A2FA1FDE5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02D181E5-5371-4557-B88D-D167511D4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D37BD-D8E2-4CAC-AB4C-C5311CAA7D60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67801BA4-9468-4648-9E08-AED2DA886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E0361F63-1FEA-4B57-BED9-F0523F428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EC295-E42A-4C56-80BD-A01CE77FF8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953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7942F9DA-5AC2-42E5-8996-48BE651E7C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Hình ảnh 2">
            <a:extLst>
              <a:ext uri="{FF2B5EF4-FFF2-40B4-BE49-F238E27FC236}">
                <a16:creationId xmlns:a16="http://schemas.microsoft.com/office/drawing/2014/main" id="{D7D6823A-D804-4BF7-BBEE-4D19AB5704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9DE5F67C-ED6F-4514-8800-666E4E0CA8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1AEADF84-0C64-49FD-B706-5BD689548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D37BD-D8E2-4CAC-AB4C-C5311CAA7D60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30759231-12B5-46C5-AE45-2254949DE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A9F2BBCD-9F19-430E-865B-7C288B6E0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EC295-E42A-4C56-80BD-A01CE77FF8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014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ề 1">
            <a:extLst>
              <a:ext uri="{FF2B5EF4-FFF2-40B4-BE49-F238E27FC236}">
                <a16:creationId xmlns:a16="http://schemas.microsoft.com/office/drawing/2014/main" id="{E3C2671F-0353-4357-8A2C-9227E3014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48687E9C-7D99-4DDA-B6E2-8D59F892DE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CFB4141F-3321-4281-B383-8337AD32A5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AD37BD-D8E2-4CAC-AB4C-C5311CAA7D60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231ACCC9-9B12-408B-9B79-5054F44496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1F208A77-C017-45DC-8C8E-31C5E0EB4D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1EC295-E42A-4C56-80BD-A01CE77FF8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321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ộn: Ngang 3">
            <a:extLst>
              <a:ext uri="{FF2B5EF4-FFF2-40B4-BE49-F238E27FC236}">
                <a16:creationId xmlns:a16="http://schemas.microsoft.com/office/drawing/2014/main" id="{010B27AC-E7F0-4E76-B40B-7F0958864B2E}"/>
              </a:ext>
            </a:extLst>
          </p:cNvPr>
          <p:cNvSpPr/>
          <p:nvPr/>
        </p:nvSpPr>
        <p:spPr>
          <a:xfrm>
            <a:off x="1045535" y="1073885"/>
            <a:ext cx="10100930" cy="445504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HÌNH ẢNH MINH CHỨNG BÁO CÁO TỔNG KẾT NĂM HỌC 2022-2023</a:t>
            </a:r>
          </a:p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MỖI NỘI DUNG CÓ ÍT NHẤT 2 TẤM ẢNH ĐẸP XÁC THỰC TRÊN CÙNG 1 SLIDE, CÓ GHI CHÚ THÍCH NỘI DUNG ẢNH BÊN D</a:t>
            </a:r>
            <a:r>
              <a:rPr lang="vi-VN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ỚI 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44928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3F9E1DB6-7466-4CC9-9779-C6DD503CC5BF}"/>
              </a:ext>
            </a:extLst>
          </p:cNvPr>
          <p:cNvSpPr txBox="1"/>
          <p:nvPr/>
        </p:nvSpPr>
        <p:spPr>
          <a:xfrm>
            <a:off x="1431758" y="199360"/>
            <a:ext cx="102629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3.2. HÌNH ẢNH HỌC VIÊN GIỎI TRONG CÁC KỲ THI (CASIO, HVG)</a:t>
            </a:r>
          </a:p>
        </p:txBody>
      </p:sp>
    </p:spTree>
    <p:extLst>
      <p:ext uri="{BB962C8B-B14F-4D97-AF65-F5344CB8AC3E}">
        <p14:creationId xmlns:p14="http://schemas.microsoft.com/office/powerpoint/2010/main" val="40379958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3F9E1DB6-7466-4CC9-9779-C6DD503CC5BF}"/>
              </a:ext>
            </a:extLst>
          </p:cNvPr>
          <p:cNvSpPr txBox="1"/>
          <p:nvPr/>
        </p:nvSpPr>
        <p:spPr>
          <a:xfrm>
            <a:off x="190500" y="156831"/>
            <a:ext cx="1181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3.3. HÌNH ẢNH CÁC HỌC VIÊN TIÊU BIỂU, CÁC HỌC VIÊN ĐẠT DANH HIỆU 3 TỐT</a:t>
            </a:r>
          </a:p>
        </p:txBody>
      </p:sp>
    </p:spTree>
    <p:extLst>
      <p:ext uri="{BB962C8B-B14F-4D97-AF65-F5344CB8AC3E}">
        <p14:creationId xmlns:p14="http://schemas.microsoft.com/office/powerpoint/2010/main" val="29632637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3F9E1DB6-7466-4CC9-9779-C6DD503CC5BF}"/>
              </a:ext>
            </a:extLst>
          </p:cNvPr>
          <p:cNvSpPr txBox="1"/>
          <p:nvPr/>
        </p:nvSpPr>
        <p:spPr>
          <a:xfrm>
            <a:off x="-156410" y="82402"/>
            <a:ext cx="11839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3.5. HÌNH ẢNH CÂU LẠC BỘ, NGOẠI KHÓA, T</a:t>
            </a:r>
            <a:r>
              <a:rPr lang="vi-V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VẤN H</a:t>
            </a:r>
            <a:r>
              <a:rPr lang="vi-V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ỚNG NGHIỆP, DẠY NGHỀ</a:t>
            </a:r>
          </a:p>
        </p:txBody>
      </p:sp>
    </p:spTree>
    <p:extLst>
      <p:ext uri="{BB962C8B-B14F-4D97-AF65-F5344CB8AC3E}">
        <p14:creationId xmlns:p14="http://schemas.microsoft.com/office/powerpoint/2010/main" val="16208112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3F9E1DB6-7466-4CC9-9779-C6DD503CC5BF}"/>
              </a:ext>
            </a:extLst>
          </p:cNvPr>
          <p:cNvSpPr txBox="1"/>
          <p:nvPr/>
        </p:nvSpPr>
        <p:spPr>
          <a:xfrm>
            <a:off x="2272709" y="156829"/>
            <a:ext cx="76465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3.6. HÌNH ẢNH CÁC HOẠT ĐỘNG VĂN, THỂ, MỸ</a:t>
            </a:r>
          </a:p>
        </p:txBody>
      </p:sp>
    </p:spTree>
    <p:extLst>
      <p:ext uri="{BB962C8B-B14F-4D97-AF65-F5344CB8AC3E}">
        <p14:creationId xmlns:p14="http://schemas.microsoft.com/office/powerpoint/2010/main" val="42647741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3F9E1DB6-7466-4CC9-9779-C6DD503CC5BF}"/>
              </a:ext>
            </a:extLst>
          </p:cNvPr>
          <p:cNvSpPr txBox="1"/>
          <p:nvPr/>
        </p:nvSpPr>
        <p:spPr>
          <a:xfrm>
            <a:off x="1193504" y="178095"/>
            <a:ext cx="98049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3.7. HÌNH ẢNH HOẠT ĐỘNG KIỂM TRA CHUYÊN MÔN CỦA Đ</a:t>
            </a:r>
            <a:r>
              <a:rPr lang="vi-V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VỊ</a:t>
            </a:r>
          </a:p>
        </p:txBody>
      </p:sp>
    </p:spTree>
    <p:extLst>
      <p:ext uri="{BB962C8B-B14F-4D97-AF65-F5344CB8AC3E}">
        <p14:creationId xmlns:p14="http://schemas.microsoft.com/office/powerpoint/2010/main" val="33942419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3F9E1DB6-7466-4CC9-9779-C6DD503CC5BF}"/>
              </a:ext>
            </a:extLst>
          </p:cNvPr>
          <p:cNvSpPr txBox="1"/>
          <p:nvPr/>
        </p:nvSpPr>
        <p:spPr>
          <a:xfrm>
            <a:off x="1130968" y="156830"/>
            <a:ext cx="107441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3.8. HÌNH ẢNH SINH HOẠT CHUYÊN MÔN, HỌP TỔ NHÓM</a:t>
            </a:r>
          </a:p>
        </p:txBody>
      </p:sp>
    </p:spTree>
    <p:extLst>
      <p:ext uri="{BB962C8B-B14F-4D97-AF65-F5344CB8AC3E}">
        <p14:creationId xmlns:p14="http://schemas.microsoft.com/office/powerpoint/2010/main" val="6356544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3F9E1DB6-7466-4CC9-9779-C6DD503CC5BF}"/>
              </a:ext>
            </a:extLst>
          </p:cNvPr>
          <p:cNvSpPr txBox="1"/>
          <p:nvPr/>
        </p:nvSpPr>
        <p:spPr>
          <a:xfrm>
            <a:off x="264695" y="188728"/>
            <a:ext cx="115262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3.9. HÌNH ẢNH TRIỂN KHAI THỰC HIỆN CH</a:t>
            </a:r>
            <a:r>
              <a:rPr lang="vi-V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ƠNG TRÌNH PHỔ THÔNG 2018</a:t>
            </a:r>
          </a:p>
        </p:txBody>
      </p:sp>
    </p:spTree>
    <p:extLst>
      <p:ext uri="{BB962C8B-B14F-4D97-AF65-F5344CB8AC3E}">
        <p14:creationId xmlns:p14="http://schemas.microsoft.com/office/powerpoint/2010/main" val="30807677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3F9E1DB6-7466-4CC9-9779-C6DD503CC5BF}"/>
              </a:ext>
            </a:extLst>
          </p:cNvPr>
          <p:cNvSpPr txBox="1"/>
          <p:nvPr/>
        </p:nvSpPr>
        <p:spPr>
          <a:xfrm>
            <a:off x="264695" y="188728"/>
            <a:ext cx="115262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3.10. HÌNH ẢNH HỌP LỰA CHỌN SGK CT GDPT 2018</a:t>
            </a:r>
          </a:p>
        </p:txBody>
      </p:sp>
    </p:spTree>
    <p:extLst>
      <p:ext uri="{BB962C8B-B14F-4D97-AF65-F5344CB8AC3E}">
        <p14:creationId xmlns:p14="http://schemas.microsoft.com/office/powerpoint/2010/main" val="24513654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3F9E1DB6-7466-4CC9-9779-C6DD503CC5BF}"/>
              </a:ext>
            </a:extLst>
          </p:cNvPr>
          <p:cNvSpPr txBox="1"/>
          <p:nvPr/>
        </p:nvSpPr>
        <p:spPr>
          <a:xfrm>
            <a:off x="264695" y="188728"/>
            <a:ext cx="115262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3.11. HÌNH ẢNH DẠY HỌC LỚP LIÊN KẾT, ĐÀO TẠO NGHỀ</a:t>
            </a:r>
          </a:p>
        </p:txBody>
      </p:sp>
    </p:spTree>
    <p:extLst>
      <p:ext uri="{BB962C8B-B14F-4D97-AF65-F5344CB8AC3E}">
        <p14:creationId xmlns:p14="http://schemas.microsoft.com/office/powerpoint/2010/main" val="29749908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3F9E1DB6-7466-4CC9-9779-C6DD503CC5BF}"/>
              </a:ext>
            </a:extLst>
          </p:cNvPr>
          <p:cNvSpPr txBox="1"/>
          <p:nvPr/>
        </p:nvSpPr>
        <p:spPr>
          <a:xfrm>
            <a:off x="264695" y="188728"/>
            <a:ext cx="115262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3.12. HÌNH ẢNH THAM GIA CÁC HOẠT ĐỘNG CỦA NGÀNH</a:t>
            </a:r>
          </a:p>
        </p:txBody>
      </p:sp>
    </p:spTree>
    <p:extLst>
      <p:ext uri="{BB962C8B-B14F-4D97-AF65-F5344CB8AC3E}">
        <p14:creationId xmlns:p14="http://schemas.microsoft.com/office/powerpoint/2010/main" val="23542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EC82AAAE-BAD6-4D41-9F38-928245282C70}"/>
              </a:ext>
            </a:extLst>
          </p:cNvPr>
          <p:cNvSpPr txBox="1"/>
          <p:nvPr/>
        </p:nvSpPr>
        <p:spPr>
          <a:xfrm>
            <a:off x="724339" y="178096"/>
            <a:ext cx="111061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1.1. HÌNH ẢNH THỰC HIỆN CHỈ THỊ 05-CT/TW NGÀY 15 THÁNG 5 NĂM 2016 (CÁC TẤM G</a:t>
            </a:r>
            <a:r>
              <a:rPr lang="vi-V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ƠNG ĐIỂN HÌNH HOẶC HOẠT ĐỘNG ĐIỂN HÌNH)</a:t>
            </a:r>
          </a:p>
        </p:txBody>
      </p:sp>
    </p:spTree>
    <p:extLst>
      <p:ext uri="{BB962C8B-B14F-4D97-AF65-F5344CB8AC3E}">
        <p14:creationId xmlns:p14="http://schemas.microsoft.com/office/powerpoint/2010/main" val="28114685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3F9E1DB6-7466-4CC9-9779-C6DD503CC5BF}"/>
              </a:ext>
            </a:extLst>
          </p:cNvPr>
          <p:cNvSpPr txBox="1"/>
          <p:nvPr/>
        </p:nvSpPr>
        <p:spPr>
          <a:xfrm>
            <a:off x="1324971" y="220626"/>
            <a:ext cx="95420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HÌNH ẢNH HOẠT ĐỘNG ĐIỂN HÌNH KHÁC CỦA Đ</a:t>
            </a:r>
            <a:r>
              <a:rPr lang="vi-V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VỊ </a:t>
            </a:r>
            <a:r>
              <a:rPr lang="en-US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69800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3F9E1DB6-7466-4CC9-9779-C6DD503CC5BF}"/>
              </a:ext>
            </a:extLst>
          </p:cNvPr>
          <p:cNvSpPr txBox="1"/>
          <p:nvPr/>
        </p:nvSpPr>
        <p:spPr>
          <a:xfrm>
            <a:off x="1082748" y="61132"/>
            <a:ext cx="102196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1.2. HÌNH ẢNH THỰC HIỆN CÁC CUỘC VẬN ĐỘNG, CÁC PHONG TRÀO THI ĐUA CỦA NGÀNH</a:t>
            </a:r>
          </a:p>
        </p:txBody>
      </p:sp>
    </p:spTree>
    <p:extLst>
      <p:ext uri="{BB962C8B-B14F-4D97-AF65-F5344CB8AC3E}">
        <p14:creationId xmlns:p14="http://schemas.microsoft.com/office/powerpoint/2010/main" val="3659277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3F9E1DB6-7466-4CC9-9779-C6DD503CC5BF}"/>
              </a:ext>
            </a:extLst>
          </p:cNvPr>
          <p:cNvSpPr txBox="1"/>
          <p:nvPr/>
        </p:nvSpPr>
        <p:spPr>
          <a:xfrm>
            <a:off x="1501849" y="167463"/>
            <a:ext cx="98559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1.3. HÌNH ẢNH THỰC HIỆN HOẠT ĐỘNG NGOẠI KHÓA, GIÁO DỤC KỸ NĂNG SỐNG, HOẠT ĐỘNG TRẢI NGHIỆM H</a:t>
            </a:r>
            <a:r>
              <a:rPr lang="vi-V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ỚNG NGHIỆP</a:t>
            </a:r>
          </a:p>
        </p:txBody>
      </p:sp>
    </p:spTree>
    <p:extLst>
      <p:ext uri="{BB962C8B-B14F-4D97-AF65-F5344CB8AC3E}">
        <p14:creationId xmlns:p14="http://schemas.microsoft.com/office/powerpoint/2010/main" val="40485377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3F9E1DB6-7466-4CC9-9779-C6DD503CC5BF}"/>
              </a:ext>
            </a:extLst>
          </p:cNvPr>
          <p:cNvSpPr txBox="1"/>
          <p:nvPr/>
        </p:nvSpPr>
        <p:spPr>
          <a:xfrm>
            <a:off x="725672" y="131578"/>
            <a:ext cx="114663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2.1. HÌNH ẢNH THỰC HIỆN NHIỆM VỤ XÃ HỘI HỌC TẬP ( KIỂM TRA PCGD, TUÀN LỄ H</a:t>
            </a:r>
            <a:r>
              <a:rPr lang="vi-V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ỞNG ỨNG HỌC TẬP SUỐT ĐỜI NĂM 2022, NGÀY SÁCH VIỆT NAM)</a:t>
            </a:r>
          </a:p>
        </p:txBody>
      </p:sp>
    </p:spTree>
    <p:extLst>
      <p:ext uri="{BB962C8B-B14F-4D97-AF65-F5344CB8AC3E}">
        <p14:creationId xmlns:p14="http://schemas.microsoft.com/office/powerpoint/2010/main" val="16744771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3F9E1DB6-7466-4CC9-9779-C6DD503CC5BF}"/>
              </a:ext>
            </a:extLst>
          </p:cNvPr>
          <p:cNvSpPr txBox="1"/>
          <p:nvPr/>
        </p:nvSpPr>
        <p:spPr>
          <a:xfrm>
            <a:off x="637674" y="146197"/>
            <a:ext cx="115543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2.2. HÌNH ẢNH CÔNG TÁC PHỐI HỢP VỚI HỘI KHUYẾN HỌC, PHÒNG GDĐT</a:t>
            </a:r>
          </a:p>
        </p:txBody>
      </p:sp>
    </p:spTree>
    <p:extLst>
      <p:ext uri="{BB962C8B-B14F-4D97-AF65-F5344CB8AC3E}">
        <p14:creationId xmlns:p14="http://schemas.microsoft.com/office/powerpoint/2010/main" val="3035082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3F9E1DB6-7466-4CC9-9779-C6DD503CC5BF}"/>
              </a:ext>
            </a:extLst>
          </p:cNvPr>
          <p:cNvSpPr txBox="1"/>
          <p:nvPr/>
        </p:nvSpPr>
        <p:spPr>
          <a:xfrm>
            <a:off x="858579" y="188728"/>
            <a:ext cx="104748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2.3. HÌNH ẢNH KIỂM TRA TRUNG TÂM HỌC TẬP CỘNG ĐỒNG, Đ</a:t>
            </a:r>
            <a:r>
              <a:rPr lang="vi-V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VỊ HỌC TẬP, GIA ĐÌNH HỌC TẬP </a:t>
            </a:r>
          </a:p>
        </p:txBody>
      </p:sp>
    </p:spTree>
    <p:extLst>
      <p:ext uri="{BB962C8B-B14F-4D97-AF65-F5344CB8AC3E}">
        <p14:creationId xmlns:p14="http://schemas.microsoft.com/office/powerpoint/2010/main" val="35769594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3F9E1DB6-7466-4CC9-9779-C6DD503CC5BF}"/>
              </a:ext>
            </a:extLst>
          </p:cNvPr>
          <p:cNvSpPr txBox="1"/>
          <p:nvPr/>
        </p:nvSpPr>
        <p:spPr>
          <a:xfrm>
            <a:off x="443909" y="199360"/>
            <a:ext cx="113041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2.4. HÌNH ẢNH THỰC HIỆN CÔNG TÁC XÓA MÙ CHỮ - GIÁO DỤC TIẾP TỤC SAU KHI BIẾT CHỮ</a:t>
            </a:r>
          </a:p>
        </p:txBody>
      </p:sp>
    </p:spTree>
    <p:extLst>
      <p:ext uri="{BB962C8B-B14F-4D97-AF65-F5344CB8AC3E}">
        <p14:creationId xmlns:p14="http://schemas.microsoft.com/office/powerpoint/2010/main" val="34072102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3F9E1DB6-7466-4CC9-9779-C6DD503CC5BF}"/>
              </a:ext>
            </a:extLst>
          </p:cNvPr>
          <p:cNvSpPr txBox="1"/>
          <p:nvPr/>
        </p:nvSpPr>
        <p:spPr>
          <a:xfrm>
            <a:off x="324854" y="167462"/>
            <a:ext cx="110635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3.1. HÌNH ẢNH THỰC HIỆN CHUYÊN ĐỀ BỘ MÔN, THỰC HÀNH, THÍ NGHIỆM, SINH HOẠT CHUYÊN MÔN (CẤP TRUNG TÂM, CẤP CỤM, CẤP THÀNH PHỐ)</a:t>
            </a:r>
          </a:p>
        </p:txBody>
      </p:sp>
    </p:spTree>
    <p:extLst>
      <p:ext uri="{BB962C8B-B14F-4D97-AF65-F5344CB8AC3E}">
        <p14:creationId xmlns:p14="http://schemas.microsoft.com/office/powerpoint/2010/main" val="1018760644"/>
      </p:ext>
    </p:extLst>
  </p:cSld>
  <p:clrMapOvr>
    <a:masterClrMapping/>
  </p:clrMapOvr>
</p:sld>
</file>

<file path=ppt/theme/theme1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404</Words>
  <Application>Microsoft Office PowerPoint</Application>
  <PresentationFormat>Widescreen</PresentationFormat>
  <Paragraphs>21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Chủ đề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Nguyen Nhan Nghia</dc:creator>
  <cp:lastModifiedBy>Pham Phuong Binh</cp:lastModifiedBy>
  <cp:revision>11</cp:revision>
  <dcterms:created xsi:type="dcterms:W3CDTF">2020-05-11T03:13:51Z</dcterms:created>
  <dcterms:modified xsi:type="dcterms:W3CDTF">2023-05-04T05:41:35Z</dcterms:modified>
</cp:coreProperties>
</file>